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568D59A-784C-4F06-8DCB-9D25F1F0794D}" type="datetimeFigureOut">
              <a:rPr lang="en-IN" smtClean="0"/>
              <a:pPr/>
              <a:t>03-05-2018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2FDD41-D539-4E86-9633-2B8FF3937AB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568D59A-784C-4F06-8DCB-9D25F1F0794D}" type="datetimeFigureOut">
              <a:rPr lang="en-IN" smtClean="0"/>
              <a:pPr/>
              <a:t>03-05-2018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2FDD41-D539-4E86-9633-2B8FF3937AB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568D59A-784C-4F06-8DCB-9D25F1F0794D}" type="datetimeFigureOut">
              <a:rPr lang="en-IN" smtClean="0"/>
              <a:pPr/>
              <a:t>03-05-2018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2FDD41-D539-4E86-9633-2B8FF3937AB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568D59A-784C-4F06-8DCB-9D25F1F0794D}" type="datetimeFigureOut">
              <a:rPr lang="en-IN" smtClean="0"/>
              <a:pPr/>
              <a:t>03-05-2018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2FDD41-D539-4E86-9633-2B8FF3937AB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568D59A-784C-4F06-8DCB-9D25F1F0794D}" type="datetimeFigureOut">
              <a:rPr lang="en-IN" smtClean="0"/>
              <a:pPr/>
              <a:t>03-05-2018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2FDD41-D539-4E86-9633-2B8FF3937AB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568D59A-784C-4F06-8DCB-9D25F1F0794D}" type="datetimeFigureOut">
              <a:rPr lang="en-IN" smtClean="0"/>
              <a:pPr/>
              <a:t>03-05-2018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2FDD41-D539-4E86-9633-2B8FF3937AB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568D59A-784C-4F06-8DCB-9D25F1F0794D}" type="datetimeFigureOut">
              <a:rPr lang="en-IN" smtClean="0"/>
              <a:pPr/>
              <a:t>03-05-2018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2FDD41-D539-4E86-9633-2B8FF3937AB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568D59A-784C-4F06-8DCB-9D25F1F0794D}" type="datetimeFigureOut">
              <a:rPr lang="en-IN" smtClean="0"/>
              <a:pPr/>
              <a:t>03-05-2018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2FDD41-D539-4E86-9633-2B8FF3937AB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568D59A-784C-4F06-8DCB-9D25F1F0794D}" type="datetimeFigureOut">
              <a:rPr lang="en-IN" smtClean="0"/>
              <a:pPr/>
              <a:t>03-05-2018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2FDD41-D539-4E86-9633-2B8FF3937AB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568D59A-784C-4F06-8DCB-9D25F1F0794D}" type="datetimeFigureOut">
              <a:rPr lang="en-IN" smtClean="0"/>
              <a:pPr/>
              <a:t>03-05-2018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2FDD41-D539-4E86-9633-2B8FF3937AB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B568D59A-784C-4F06-8DCB-9D25F1F0794D}" type="datetimeFigureOut">
              <a:rPr lang="en-IN" smtClean="0"/>
              <a:pPr/>
              <a:t>03-05-2018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DA2FDD41-D539-4E86-9633-2B8FF3937AB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B568D59A-784C-4F06-8DCB-9D25F1F0794D}" type="datetimeFigureOut">
              <a:rPr lang="en-IN" smtClean="0"/>
              <a:pPr/>
              <a:t>03-05-2018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A2FDD41-D539-4E86-9633-2B8FF3937ABE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7744" y="548680"/>
            <a:ext cx="7772400" cy="1975104"/>
          </a:xfrm>
        </p:spPr>
        <p:txBody>
          <a:bodyPr/>
          <a:lstStyle/>
          <a:p>
            <a:r>
              <a:rPr lang="en-IN" b="1" dirty="0" smtClean="0">
                <a:latin typeface="Algerian" pitchFamily="82" charset="0"/>
              </a:rPr>
              <a:t>READER’S    HUB</a:t>
            </a:r>
            <a:br>
              <a:rPr lang="en-IN" b="1" dirty="0" smtClean="0">
                <a:latin typeface="Algerian" pitchFamily="82" charset="0"/>
              </a:rPr>
            </a:br>
            <a:r>
              <a:rPr lang="en-IN" b="1" dirty="0">
                <a:latin typeface="Algerian" pitchFamily="82" charset="0"/>
              </a:rPr>
              <a:t> </a:t>
            </a:r>
            <a:r>
              <a:rPr lang="en-IN" b="1" dirty="0" smtClean="0">
                <a:latin typeface="Algerian" pitchFamily="82" charset="0"/>
              </a:rPr>
              <a:t>      </a:t>
            </a:r>
            <a:r>
              <a:rPr lang="en-IN" sz="2800" b="1" dirty="0" smtClean="0">
                <a:latin typeface="Algerian" pitchFamily="82" charset="0"/>
              </a:rPr>
              <a:t>~LMS</a:t>
            </a:r>
            <a:endParaRPr lang="en-IN" b="1" dirty="0">
              <a:latin typeface="Algerian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IN" dirty="0" smtClean="0">
              <a:solidFill>
                <a:schemeClr val="tx1"/>
              </a:solidFill>
            </a:endParaRPr>
          </a:p>
          <a:p>
            <a:pPr algn="l"/>
            <a:r>
              <a:rPr lang="en-IN" b="1" dirty="0" smtClean="0">
                <a:solidFill>
                  <a:schemeClr val="tx1"/>
                </a:solidFill>
                <a:latin typeface="Arial Rounded MT Bold" pitchFamily="34" charset="0"/>
              </a:rPr>
              <a:t>JAYANTH                                                MADHU KIRAN</a:t>
            </a:r>
          </a:p>
          <a:p>
            <a:pPr algn="l"/>
            <a:r>
              <a:rPr lang="en-IN" b="1" dirty="0" smtClean="0">
                <a:solidFill>
                  <a:schemeClr val="tx1"/>
                </a:solidFill>
                <a:latin typeface="Arial Rounded MT Bold" pitchFamily="34" charset="0"/>
              </a:rPr>
              <a:t>(11702425)                                            (11702928)</a:t>
            </a:r>
          </a:p>
          <a:p>
            <a:pPr algn="l"/>
            <a:r>
              <a:rPr lang="en-IN" b="1" dirty="0" smtClean="0">
                <a:solidFill>
                  <a:schemeClr val="tx1"/>
                </a:solidFill>
                <a:latin typeface="Arial Rounded MT Bold" pitchFamily="34" charset="0"/>
              </a:rPr>
              <a:t>PRASANNA </a:t>
            </a:r>
            <a:r>
              <a:rPr lang="en-IN" b="1" smtClean="0">
                <a:solidFill>
                  <a:schemeClr val="tx1"/>
                </a:solidFill>
                <a:latin typeface="Arial Rounded MT Bold" pitchFamily="34" charset="0"/>
              </a:rPr>
              <a:t>REDDY                                </a:t>
            </a:r>
            <a:r>
              <a:rPr lang="en-IN" b="1" smtClean="0">
                <a:solidFill>
                  <a:schemeClr val="tx1"/>
                </a:solidFill>
                <a:latin typeface="Arial Rounded MT Bold" pitchFamily="34" charset="0"/>
              </a:rPr>
              <a:t>SUMATHI</a:t>
            </a:r>
            <a:endParaRPr lang="en-IN" b="1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l"/>
            <a:r>
              <a:rPr lang="en-IN" b="1" dirty="0" smtClean="0">
                <a:solidFill>
                  <a:schemeClr val="tx1"/>
                </a:solidFill>
                <a:latin typeface="Arial Rounded MT Bold" pitchFamily="34" charset="0"/>
              </a:rPr>
              <a:t>(11705233)                                             (11701968</a:t>
            </a:r>
            <a:r>
              <a:rPr lang="en-IN" dirty="0" smtClean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lgerian" pitchFamily="82" charset="0"/>
              </a:rPr>
              <a:t>Library rules</a:t>
            </a:r>
            <a:endParaRPr lang="en-IN" dirty="0">
              <a:latin typeface="Algerian" pitchFamily="82" charset="0"/>
            </a:endParaRPr>
          </a:p>
        </p:txBody>
      </p:sp>
      <p:pic>
        <p:nvPicPr>
          <p:cNvPr id="4" name="Content Placeholder 3" descr="Screenshot (144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885429"/>
            <a:ext cx="7772400" cy="4369841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lgerian" pitchFamily="82" charset="0"/>
              </a:rPr>
              <a:t>Physics page</a:t>
            </a:r>
            <a:endParaRPr lang="en-IN" dirty="0">
              <a:latin typeface="Algerian" pitchFamily="82" charset="0"/>
            </a:endParaRPr>
          </a:p>
        </p:txBody>
      </p:sp>
      <p:pic>
        <p:nvPicPr>
          <p:cNvPr id="4" name="Content Placeholder 3" descr="Screenshot (145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885429"/>
            <a:ext cx="7772400" cy="4369841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lgerian" pitchFamily="82" charset="0"/>
              </a:rPr>
              <a:t>Mechanics page</a:t>
            </a:r>
            <a:endParaRPr lang="en-IN" dirty="0">
              <a:latin typeface="Algerian" pitchFamily="82" charset="0"/>
            </a:endParaRPr>
          </a:p>
        </p:txBody>
      </p:sp>
      <p:pic>
        <p:nvPicPr>
          <p:cNvPr id="4" name="Content Placeholder 3" descr="Screenshot (208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885429"/>
            <a:ext cx="7772400" cy="4369841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lgerian" pitchFamily="82" charset="0"/>
              </a:rPr>
              <a:t>Return books page</a:t>
            </a:r>
            <a:endParaRPr lang="en-IN" dirty="0">
              <a:latin typeface="Algerian" pitchFamily="82" charset="0"/>
            </a:endParaRPr>
          </a:p>
        </p:txBody>
      </p:sp>
      <p:pic>
        <p:nvPicPr>
          <p:cNvPr id="4" name="Content Placeholder 3" descr="Screenshot (152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885429"/>
            <a:ext cx="7772400" cy="4369841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lgerian" pitchFamily="82" charset="0"/>
              </a:rPr>
              <a:t>Issue books page</a:t>
            </a:r>
            <a:endParaRPr lang="en-IN" dirty="0">
              <a:latin typeface="Algerian" pitchFamily="82" charset="0"/>
            </a:endParaRPr>
          </a:p>
        </p:txBody>
      </p:sp>
      <p:pic>
        <p:nvPicPr>
          <p:cNvPr id="4" name="Content Placeholder 3" descr="Screenshot (209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885429"/>
            <a:ext cx="7772400" cy="4369841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Algerian" pitchFamily="82" charset="0"/>
              </a:rPr>
              <a:t>conclusion</a:t>
            </a:r>
            <a:endParaRPr lang="en-IN" b="1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>
                <a:latin typeface="Arial Rounded MT Bold" pitchFamily="34" charset="0"/>
              </a:rPr>
              <a:t>From this project we are going to conclude that it is easy for students to access the books in library</a:t>
            </a:r>
          </a:p>
          <a:p>
            <a:r>
              <a:rPr lang="en-IN" b="1" dirty="0" smtClean="0">
                <a:latin typeface="Arial Rounded MT Bold" pitchFamily="34" charset="0"/>
              </a:rPr>
              <a:t>The system had been developed using html, </a:t>
            </a:r>
            <a:r>
              <a:rPr lang="en-IN" b="1" dirty="0" err="1" smtClean="0">
                <a:latin typeface="Arial Rounded MT Bold" pitchFamily="34" charset="0"/>
              </a:rPr>
              <a:t>css</a:t>
            </a:r>
            <a:r>
              <a:rPr lang="en-IN" b="1" dirty="0" smtClean="0">
                <a:latin typeface="Arial Rounded MT Bold" pitchFamily="34" charset="0"/>
              </a:rPr>
              <a:t> and java script</a:t>
            </a:r>
            <a:endParaRPr lang="en-IN" b="1" dirty="0">
              <a:latin typeface="Arial Rounded MT Bold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lgerian" pitchFamily="82" charset="0"/>
              </a:rPr>
              <a:t>CONTENTS</a:t>
            </a:r>
            <a:endParaRPr lang="en-IN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>
                <a:latin typeface="Arial Rounded MT Bold" pitchFamily="34" charset="0"/>
              </a:rPr>
              <a:t>INTRODUCTION</a:t>
            </a:r>
          </a:p>
          <a:p>
            <a:r>
              <a:rPr lang="en-IN" b="1" dirty="0" smtClean="0">
                <a:latin typeface="Arial Rounded MT Bold" pitchFamily="34" charset="0"/>
              </a:rPr>
              <a:t>FEATURES</a:t>
            </a:r>
          </a:p>
          <a:p>
            <a:r>
              <a:rPr lang="en-IN" b="1" dirty="0" smtClean="0">
                <a:latin typeface="Arial Rounded MT Bold" pitchFamily="34" charset="0"/>
              </a:rPr>
              <a:t>WORK ALLOCATION</a:t>
            </a:r>
          </a:p>
          <a:p>
            <a:r>
              <a:rPr lang="en-IN" b="1" dirty="0" smtClean="0">
                <a:latin typeface="Arial Rounded MT Bold" pitchFamily="34" charset="0"/>
              </a:rPr>
              <a:t>DESIGN OF OUR WEBSITES</a:t>
            </a:r>
          </a:p>
          <a:p>
            <a:r>
              <a:rPr lang="en-IN" b="1" dirty="0" smtClean="0">
                <a:latin typeface="Arial Rounded MT Bold" pitchFamily="34" charset="0"/>
              </a:rPr>
              <a:t>CONCLUSION</a:t>
            </a:r>
            <a:endParaRPr lang="en-IN" b="1" dirty="0">
              <a:latin typeface="Arial Rounded MT Bold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lgerian" pitchFamily="82" charset="0"/>
              </a:rPr>
              <a:t>INTRODUCTION</a:t>
            </a:r>
            <a:endParaRPr lang="en-IN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latin typeface="Arial Rounded MT Bold" pitchFamily="34" charset="0"/>
              </a:rPr>
              <a:t>Library is the place where people go and study</a:t>
            </a:r>
          </a:p>
          <a:p>
            <a:pPr>
              <a:buNone/>
            </a:pPr>
            <a:endParaRPr lang="en-IN" dirty="0" smtClean="0">
              <a:latin typeface="Arial Rounded MT Bold" pitchFamily="34" charset="0"/>
            </a:endParaRPr>
          </a:p>
          <a:p>
            <a:r>
              <a:rPr lang="en-IN" dirty="0" smtClean="0">
                <a:latin typeface="Arial Rounded MT Bold" pitchFamily="34" charset="0"/>
              </a:rPr>
              <a:t>We have designed the project so that people can access the different types of books available in library</a:t>
            </a:r>
          </a:p>
          <a:p>
            <a:pPr>
              <a:buNone/>
            </a:pPr>
            <a:endParaRPr lang="en-IN" dirty="0">
              <a:latin typeface="Arial Rounded MT Bold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Algerian" pitchFamily="82" charset="0"/>
              </a:rPr>
              <a:t>FEATURES</a:t>
            </a:r>
            <a:endParaRPr lang="en-IN" b="1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>
                <a:latin typeface="Arial Rounded MT Bold" pitchFamily="34" charset="0"/>
              </a:rPr>
              <a:t>100% responsive</a:t>
            </a:r>
          </a:p>
          <a:p>
            <a:r>
              <a:rPr lang="en-IN" b="1" dirty="0" smtClean="0">
                <a:latin typeface="Arial Rounded MT Bold" pitchFamily="34" charset="0"/>
              </a:rPr>
              <a:t>Unique design</a:t>
            </a:r>
          </a:p>
          <a:p>
            <a:r>
              <a:rPr lang="en-IN" b="1" dirty="0" smtClean="0">
                <a:latin typeface="Arial Rounded MT Bold" pitchFamily="34" charset="0"/>
              </a:rPr>
              <a:t>Easily accessible</a:t>
            </a:r>
          </a:p>
          <a:p>
            <a:r>
              <a:rPr lang="en-IN" b="1" dirty="0" smtClean="0">
                <a:latin typeface="Arial Rounded MT Bold" pitchFamily="34" charset="0"/>
              </a:rPr>
              <a:t>Clean and clear structure</a:t>
            </a:r>
          </a:p>
          <a:p>
            <a:r>
              <a:rPr lang="en-IN" b="1" dirty="0" smtClean="0">
                <a:latin typeface="Arial Rounded MT Bold" pitchFamily="34" charset="0"/>
              </a:rPr>
              <a:t>Designed in view of students</a:t>
            </a:r>
            <a:endParaRPr lang="en-IN" b="1" dirty="0">
              <a:latin typeface="Arial Rounded MT Bold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Algerian" pitchFamily="82" charset="0"/>
              </a:rPr>
              <a:t>Work allocation</a:t>
            </a:r>
            <a:endParaRPr lang="en-IN" b="1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b="1" dirty="0" err="1" smtClean="0">
                <a:latin typeface="Arial Rounded MT Bold" pitchFamily="34" charset="0"/>
              </a:rPr>
              <a:t>Jayanth</a:t>
            </a:r>
            <a:r>
              <a:rPr lang="en-IN" b="1" dirty="0" smtClean="0">
                <a:latin typeface="Arial Rounded MT Bold" pitchFamily="34" charset="0"/>
              </a:rPr>
              <a:t>  :login page , mathematics    </a:t>
            </a:r>
          </a:p>
          <a:p>
            <a:pPr>
              <a:buNone/>
            </a:pPr>
            <a:r>
              <a:rPr lang="en-IN" b="1" dirty="0" smtClean="0">
                <a:latin typeface="Arial Rounded MT Bold" pitchFamily="34" charset="0"/>
              </a:rPr>
              <a:t> page, page joining login and signup page.</a:t>
            </a:r>
          </a:p>
          <a:p>
            <a:pPr>
              <a:buNone/>
            </a:pPr>
            <a:r>
              <a:rPr lang="en-IN" b="1" dirty="0" err="1" smtClean="0">
                <a:latin typeface="Arial Rounded MT Bold" pitchFamily="34" charset="0"/>
              </a:rPr>
              <a:t>Sumathi</a:t>
            </a:r>
            <a:r>
              <a:rPr lang="en-IN" b="1" dirty="0" smtClean="0">
                <a:latin typeface="Arial Rounded MT Bold" pitchFamily="34" charset="0"/>
              </a:rPr>
              <a:t> : physics page, library rules</a:t>
            </a:r>
          </a:p>
          <a:p>
            <a:pPr>
              <a:buNone/>
            </a:pPr>
            <a:r>
              <a:rPr lang="en-IN" b="1" dirty="0" err="1" smtClean="0">
                <a:latin typeface="Arial Rounded MT Bold" pitchFamily="34" charset="0"/>
              </a:rPr>
              <a:t>Prasanna</a:t>
            </a:r>
            <a:r>
              <a:rPr lang="en-IN" b="1" dirty="0" smtClean="0">
                <a:latin typeface="Arial Rounded MT Bold" pitchFamily="34" charset="0"/>
              </a:rPr>
              <a:t>: sign-up page , returning books , homepage  joining all other web pages.</a:t>
            </a:r>
          </a:p>
          <a:p>
            <a:pPr>
              <a:buNone/>
            </a:pPr>
            <a:r>
              <a:rPr lang="en-IN" b="1" dirty="0" err="1" smtClean="0">
                <a:latin typeface="Arial Rounded MT Bold" pitchFamily="34" charset="0"/>
              </a:rPr>
              <a:t>Madhu</a:t>
            </a:r>
            <a:r>
              <a:rPr lang="en-IN" b="1" dirty="0" smtClean="0">
                <a:latin typeface="Arial Rounded MT Bold" pitchFamily="34" charset="0"/>
              </a:rPr>
              <a:t>: issuing books , mechanics</a:t>
            </a:r>
            <a:endParaRPr lang="en-IN" b="1" dirty="0">
              <a:latin typeface="Arial Rounded MT Bold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>
                <a:latin typeface="Algerian" pitchFamily="82" charset="0"/>
              </a:rPr>
              <a:t>Homepage joining login and signup page</a:t>
            </a:r>
            <a:endParaRPr lang="en-IN" dirty="0">
              <a:latin typeface="Algerian" pitchFamily="82" charset="0"/>
            </a:endParaRPr>
          </a:p>
        </p:txBody>
      </p:sp>
      <p:pic>
        <p:nvPicPr>
          <p:cNvPr id="4" name="Content Placeholder 3" descr="Screenshot (205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885429"/>
            <a:ext cx="7772400" cy="4369841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Login page</a:t>
            </a:r>
            <a:endParaRPr lang="en-IN" dirty="0"/>
          </a:p>
        </p:txBody>
      </p:sp>
      <p:pic>
        <p:nvPicPr>
          <p:cNvPr id="4" name="Content Placeholder 3" descr="Screenshot (206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885429"/>
            <a:ext cx="7772400" cy="4369841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lgerian" pitchFamily="82" charset="0"/>
              </a:rPr>
              <a:t>Sign up page</a:t>
            </a:r>
            <a:endParaRPr lang="en-IN" dirty="0">
              <a:latin typeface="Algerian" pitchFamily="82" charset="0"/>
            </a:endParaRPr>
          </a:p>
        </p:txBody>
      </p:sp>
      <p:pic>
        <p:nvPicPr>
          <p:cNvPr id="4" name="Content Placeholder 3" descr="Screenshot (207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885429"/>
            <a:ext cx="7772400" cy="4369841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>
                <a:latin typeface="Algerian" pitchFamily="82" charset="0"/>
              </a:rPr>
              <a:t>home page joining remaining pages</a:t>
            </a:r>
            <a:endParaRPr lang="en-IN" dirty="0">
              <a:latin typeface="Algerian" pitchFamily="82" charset="0"/>
            </a:endParaRPr>
          </a:p>
        </p:txBody>
      </p:sp>
      <p:pic>
        <p:nvPicPr>
          <p:cNvPr id="4" name="Content Placeholder 3" descr="Screenshot (143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885429"/>
            <a:ext cx="7772400" cy="4369841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31</TotalTime>
  <Words>182</Words>
  <Application>Microsoft Office PowerPoint</Application>
  <PresentationFormat>On-screen Show (4:3)</PresentationFormat>
  <Paragraphs>40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Metro</vt:lpstr>
      <vt:lpstr>READER’S    HUB        ~LMS</vt:lpstr>
      <vt:lpstr>CONTENTS</vt:lpstr>
      <vt:lpstr>INTRODUCTION</vt:lpstr>
      <vt:lpstr>FEATURES</vt:lpstr>
      <vt:lpstr>Work allocation</vt:lpstr>
      <vt:lpstr>Homepage joining login and signup page</vt:lpstr>
      <vt:lpstr>Login page</vt:lpstr>
      <vt:lpstr>Sign up page</vt:lpstr>
      <vt:lpstr>home page joining remaining pages</vt:lpstr>
      <vt:lpstr>Library rules</vt:lpstr>
      <vt:lpstr>Physics page</vt:lpstr>
      <vt:lpstr>Mechanics page</vt:lpstr>
      <vt:lpstr>Return books page</vt:lpstr>
      <vt:lpstr>Issue books page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READER’S    HUB        ~LMS</dc:title>
  <dc:creator>milky pandu</dc:creator>
  <cp:lastModifiedBy>milky pandu</cp:lastModifiedBy>
  <cp:revision>3</cp:revision>
  <dcterms:created xsi:type="dcterms:W3CDTF">2018-05-02T19:25:33Z</dcterms:created>
  <dcterms:modified xsi:type="dcterms:W3CDTF">2018-05-03T03:40:00Z</dcterms:modified>
</cp:coreProperties>
</file>